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9" r:id="rId4"/>
    <p:sldId id="266" r:id="rId5"/>
    <p:sldId id="268" r:id="rId6"/>
    <p:sldId id="265" r:id="rId7"/>
    <p:sldId id="280" r:id="rId8"/>
    <p:sldId id="263" r:id="rId9"/>
    <p:sldId id="260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81" r:id="rId20"/>
    <p:sldId id="261" r:id="rId21"/>
    <p:sldId id="279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58D35-A46D-40B2-A555-9726EDB9A4C3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792BC-A7C4-4779-A4EB-E754D4DAB4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747E32-E183-4382-A124-11E79018EC97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CF357BD-3568-41F4-8F1F-5CF41B3B7E48}" type="datetimeFigureOut">
              <a:rPr lang="en-US" smtClean="0"/>
              <a:pPr/>
              <a:t>08-Jul-13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C31943E-C95D-4423-B0D4-A688BFE9795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3200400"/>
          </a:xfrm>
        </p:spPr>
        <p:txBody>
          <a:bodyPr>
            <a:normAutofit/>
          </a:bodyPr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নূর মোহাম্মদ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সিনিয়র শিক্ষক</a:t>
            </a:r>
            <a:b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ভাষা শহীদ আব্দুল জব্বার আনসার ভিডিপি স্কুল এন্ড কলেজ।</a:t>
            </a:r>
            <a:b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সফিপুর, কালিয়াকৈর, গাজীপুর।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Noor pass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304800"/>
            <a:ext cx="1752600" cy="2166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05000"/>
            <a:ext cx="8686800" cy="3276600"/>
          </a:xfrm>
        </p:spPr>
        <p:txBody>
          <a:bodyPr>
            <a:noAutofit/>
          </a:bodyPr>
          <a:lstStyle/>
          <a:p>
            <a:pPr algn="ctr"/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সপ্তম শ্রেণি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বিজ্ঞান</a:t>
            </a:r>
            <a:b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৫০ মিনিট</a:t>
            </a:r>
            <a:b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 ০১/০৭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২০১৩ খ্রি.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2" descr="White marble"/>
          <p:cNvSpPr>
            <a:spLocks noChangeArrowheads="1" noChangeShapeType="1" noTextEdit="1"/>
          </p:cNvSpPr>
          <p:nvPr/>
        </p:nvSpPr>
        <p:spPr bwMode="auto">
          <a:xfrm>
            <a:off x="533400" y="609600"/>
            <a:ext cx="8229600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endParaRPr lang="en-US" sz="3200" i="1" kern="1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NikoshBAN"/>
              <a:cs typeface="NikoshBAN"/>
            </a:endParaRPr>
          </a:p>
        </p:txBody>
      </p:sp>
      <p:sp>
        <p:nvSpPr>
          <p:cNvPr id="5123" name="WordArt 8"/>
          <p:cNvSpPr>
            <a:spLocks noChangeArrowheads="1" noChangeShapeType="1" noTextEdit="1"/>
          </p:cNvSpPr>
          <p:nvPr/>
        </p:nvSpPr>
        <p:spPr bwMode="auto">
          <a:xfrm>
            <a:off x="2057400" y="2743200"/>
            <a:ext cx="5334000" cy="13716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endParaRPr lang="en-US" sz="3200" b="1" i="1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4101" name="TextBox 9"/>
          <p:cNvSpPr txBox="1">
            <a:spLocks noChangeArrowheads="1"/>
          </p:cNvSpPr>
          <p:nvPr/>
        </p:nvSpPr>
        <p:spPr bwMode="auto">
          <a:xfrm>
            <a:off x="2209799" y="4218036"/>
            <a:ext cx="4760913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কি দেখতে পাচ্ছ </a:t>
            </a:r>
            <a:r>
              <a:rPr lang="bn-BD" sz="8000" dirty="0">
                <a:latin typeface="NikoshBAN" pitchFamily="2" charset="0"/>
                <a:cs typeface="NikoshBAN" pitchFamily="2" charset="0"/>
              </a:rPr>
              <a:t>?</a:t>
            </a:r>
            <a:endParaRPr lang="en-US" sz="8000" dirty="0"/>
          </a:p>
        </p:txBody>
      </p:sp>
      <p:sp>
        <p:nvSpPr>
          <p:cNvPr id="4102" name="TextBox 10"/>
          <p:cNvSpPr txBox="1">
            <a:spLocks noChangeArrowheads="1"/>
          </p:cNvSpPr>
          <p:nvPr/>
        </p:nvSpPr>
        <p:spPr bwMode="auto">
          <a:xfrm>
            <a:off x="2819400" y="5521325"/>
            <a:ext cx="3505200" cy="11080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6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মানব দেহ</a:t>
            </a:r>
            <a:endParaRPr lang="en-US" sz="6600" dirty="0"/>
          </a:p>
        </p:txBody>
      </p:sp>
      <p:pic>
        <p:nvPicPr>
          <p:cNvPr id="9" name="Picture 8" descr="human bod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0"/>
            <a:ext cx="4905464" cy="44481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at fo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2895600"/>
            <a:ext cx="2950265" cy="1981200"/>
          </a:xfrm>
          <a:prstGeom prst="rect">
            <a:avLst/>
          </a:prstGeom>
        </p:spPr>
      </p:pic>
      <p:pic>
        <p:nvPicPr>
          <p:cNvPr id="2" name="Picture 1" descr="foo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2619375" cy="1743075"/>
          </a:xfrm>
          <a:prstGeom prst="rect">
            <a:avLst/>
          </a:prstGeom>
        </p:spPr>
      </p:pic>
      <p:pic>
        <p:nvPicPr>
          <p:cNvPr id="4" name="Picture 3" descr="food dige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7972" y="4800601"/>
            <a:ext cx="2626028" cy="2057400"/>
          </a:xfrm>
          <a:prstGeom prst="rect">
            <a:avLst/>
          </a:prstGeom>
        </p:spPr>
      </p:pic>
      <p:pic>
        <p:nvPicPr>
          <p:cNvPr id="5" name="Picture 4" descr="food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667000" cy="2000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457200"/>
            <a:ext cx="3448380" cy="13234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 ঘটছে?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181600"/>
            <a:ext cx="5535490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খাবার খাচ্ছে এবং হজম হচ্ছে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81000" y="1828800"/>
            <a:ext cx="8229600" cy="2971800"/>
          </a:xfrm>
        </p:spPr>
        <p:txBody>
          <a:bodyPr>
            <a:no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b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পরিপাকতন্ত্র</a:t>
            </a:r>
            <a:b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পঞ্চম অধ্যায়</a:t>
            </a:r>
            <a:b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পাঠঃ ৩-৫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835430" y="457200"/>
            <a:ext cx="5334000" cy="13716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bn-BD" sz="8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115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2295525"/>
            <a:ext cx="8229600" cy="41814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bn-BD" sz="40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পরিপাকতন্ত্র কী বলতে পারবে।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bn-BD" sz="40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পরিপাকতন্ত্রের বিভিন্ন অংশ সনাক্ত করতে পারবে।</a:t>
            </a:r>
            <a:endParaRPr lang="en-US" sz="4000" b="1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bn-BD" sz="40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মানব দেহের পরিপাকতন্ত্রের চিত্র এঁকে বিভিন্ন অংশ চিহ্নিত করতে </a:t>
            </a:r>
            <a:r>
              <a:rPr lang="bn-BD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40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এখন আমরা একটি ভিডিও দেখব।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gestive system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219200"/>
            <a:ext cx="4482737" cy="54101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53000" y="53340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ক্ষুদ্রান্ত্র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21336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জিহবা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23622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গলবিল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32004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গ্রাসনালি বা অন্ননালি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4400788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পাকস্থলী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53000" y="188976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মুখ গহবর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56388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বৃহদন্ত্র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586740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অ্যাপেনডিক্স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53000" y="608076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মলদ্বার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60960" y="481584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যকৃত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45720" y="536448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অগ্ন্যাশয়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0480" y="512064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পিত্তাশয়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04799" y="2087880"/>
            <a:ext cx="1981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লালাগ্রন্থি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9600" y="228600"/>
            <a:ext cx="70599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মানব দেহের পরিপাকতন্ত্রের বিভিন্ন অংশ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ongue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219200"/>
            <a:ext cx="4820336" cy="44002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228600"/>
            <a:ext cx="27158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মুখ গহবর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অন্ননাল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143000"/>
            <a:ext cx="4852044" cy="3733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52800" y="381000"/>
            <a:ext cx="20762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অন্ননালি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oma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295400"/>
            <a:ext cx="4404360" cy="3670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6600" y="457200"/>
            <a:ext cx="22092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পাকস্থলি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mall-intestine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143000"/>
            <a:ext cx="4714240" cy="4876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73680" y="1264920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ডিওডেনাম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0"/>
            <a:ext cx="3486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ক্ষুদ্রান্ত্রের বিভিন্ন অংশ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2200" y="4648200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ইলিয়াম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2438400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জেজুনাম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10200" y="4495800"/>
            <a:ext cx="22860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057400" y="1371600"/>
            <a:ext cx="5867400" cy="4343400"/>
            <a:chOff x="2057400" y="1371600"/>
            <a:chExt cx="5867400" cy="4343400"/>
          </a:xfrm>
        </p:grpSpPr>
        <p:pic>
          <p:nvPicPr>
            <p:cNvPr id="2" name="Picture 1" descr="colon2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57400" y="1371600"/>
              <a:ext cx="4673600" cy="37338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257800" y="4648200"/>
              <a:ext cx="2667000" cy="1066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209800" y="0"/>
            <a:ext cx="46346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বৃহদন্ত্রের বিভিন্ন অংশ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715000" y="3124200"/>
            <a:ext cx="1143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572000" y="4267200"/>
            <a:ext cx="228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676400" y="3810000"/>
            <a:ext cx="1219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14400" y="3581400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সিকাম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75208" y="2954592"/>
            <a:ext cx="708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কোলন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64665" y="409569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মলাশয়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ld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752600"/>
            <a:ext cx="3982316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304800"/>
            <a:ext cx="1491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মলদ্বার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যকৃত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752600"/>
            <a:ext cx="4022203" cy="2647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7418" y="0"/>
            <a:ext cx="15279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যকৃত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9600" y="1447800"/>
            <a:ext cx="7467600" cy="2819400"/>
            <a:chOff x="533400" y="914400"/>
            <a:chExt cx="7467600" cy="2819400"/>
          </a:xfrm>
        </p:grpSpPr>
        <p:pic>
          <p:nvPicPr>
            <p:cNvPr id="2" name="Picture 1" descr="অগ্ন্যাশয়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43400" y="914400"/>
              <a:ext cx="3657600" cy="2819400"/>
            </a:xfrm>
            <a:prstGeom prst="rect">
              <a:avLst/>
            </a:prstGeom>
          </p:spPr>
        </p:pic>
        <p:pic>
          <p:nvPicPr>
            <p:cNvPr id="3" name="Picture 2" descr="pancreas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3400" y="914400"/>
              <a:ext cx="3638550" cy="281940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895600" y="0"/>
            <a:ext cx="24801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অগ্ন্যাশয়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0" y="1219200"/>
            <a:ext cx="2971800" cy="4648200"/>
            <a:chOff x="762000" y="1219200"/>
            <a:chExt cx="2971800" cy="4648200"/>
          </a:xfrm>
        </p:grpSpPr>
        <p:pic>
          <p:nvPicPr>
            <p:cNvPr id="2" name="Picture 1" descr="gal blader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3400425"/>
              <a:ext cx="2971800" cy="2466975"/>
            </a:xfrm>
            <a:prstGeom prst="rect">
              <a:avLst/>
            </a:prstGeom>
          </p:spPr>
        </p:pic>
        <p:pic>
          <p:nvPicPr>
            <p:cNvPr id="3" name="Picture 2" descr="galblader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0" y="1219200"/>
              <a:ext cx="2971800" cy="2286000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971800" y="228600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পিত্তথলি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galblad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1676400"/>
            <a:ext cx="419100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0"/>
            <a:ext cx="21900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6600" dirty="0">
              <a:solidFill>
                <a:schemeClr val="tx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219200"/>
            <a:ext cx="7086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u="sng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bn-BD" sz="3600" u="sng" dirty="0" smtClean="0">
              <a:solidFill>
                <a:schemeClr val="tx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১। পরিপাকতন্ত্রে কী কাজ হয়?</a:t>
            </a:r>
          </a:p>
          <a:p>
            <a:r>
              <a:rPr lang="bn-BD" sz="3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২। ক্ষুদ্রান্ত্রের কয়টি অংশ?</a:t>
            </a:r>
          </a:p>
          <a:p>
            <a:r>
              <a:rPr lang="bn-BD" sz="3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৩। কোলন কোথায় অবস্থিত?</a:t>
            </a:r>
          </a:p>
          <a:p>
            <a:r>
              <a:rPr lang="bn-BD" sz="3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৪। খাদ্যের সারাংশ কোথায় শোষিত হয়?</a:t>
            </a:r>
          </a:p>
          <a:p>
            <a:r>
              <a:rPr lang="bn-BD" sz="3600" dirty="0" smtClean="0">
                <a:solidFill>
                  <a:schemeClr val="tx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৫। অগ্ন্যাশয়ে কয়টি এনজাইম তৈরি হয়?</a:t>
            </a:r>
            <a:endParaRPr lang="en-US" sz="3600" dirty="0">
              <a:solidFill>
                <a:schemeClr val="tx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igestive_system_400x43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550669"/>
            <a:ext cx="4473027" cy="4864417"/>
          </a:xfrm>
          <a:solidFill>
            <a:schemeClr val="tx1"/>
          </a:solidFill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bn-BD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চিত্রে পরিপাকতন্ত্রের বিভিন্ন অংশ চিহ্নিত কর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86400" y="2743200"/>
            <a:ext cx="10668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486400" y="2209800"/>
            <a:ext cx="1219200" cy="411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8"/>
          <p:cNvSpPr>
            <a:spLocks noChangeArrowheads="1" noChangeShapeType="1" noTextEdit="1"/>
          </p:cNvSpPr>
          <p:nvPr/>
        </p:nvSpPr>
        <p:spPr bwMode="auto">
          <a:xfrm>
            <a:off x="2057400" y="2743200"/>
            <a:ext cx="5334000" cy="13716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endParaRPr lang="en-US" sz="3200" b="1" i="1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752600" y="381000"/>
            <a:ext cx="5943600" cy="1569660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9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04800" y="3105150"/>
            <a:ext cx="8610600" cy="19389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মানব দেহের পরিপাকতন্ত্রের চিহ্নিত চিত্র এঁকে আনবে</a:t>
            </a:r>
            <a:r>
              <a:rPr 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solidFill>
                <a:schemeClr val="accent1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Digital Content\Kaliakair ICT Training13\Digestive System\r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21768"/>
            <a:ext cx="7148837" cy="517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297</TotalTime>
  <Words>146</Words>
  <Application>Microsoft Office PowerPoint</Application>
  <PresentationFormat>On-screen Show (4:3)</PresentationFormat>
  <Paragraphs>53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স্বাগতম</vt:lpstr>
      <vt:lpstr>নূর মোহাম্মদ সিনিয়র শিক্ষক ভাষা শহীদ আব্দুল জব্বার আনসার ভিডিপি স্কুল এন্ড কলেজ। সফিপুর, কালিয়াকৈর, গাজীপুর।</vt:lpstr>
      <vt:lpstr>সপ্তম শ্রেণি বিষয়ঃ বিজ্ঞান সময়ঃ ৫০ মিনিট তারিখঃ ০১/০৭/২০১৩ খ্রি.</vt:lpstr>
      <vt:lpstr>Slide 4</vt:lpstr>
      <vt:lpstr>Slide 5</vt:lpstr>
      <vt:lpstr>আজকের পাঠ পরিপাকতন্ত্র পঞ্চম অধ্যায় পাঠঃ ৩-৫</vt:lpstr>
      <vt:lpstr>Slide 7</vt:lpstr>
      <vt:lpstr>এখন আমরা একটি ভিডিও দেখব।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দলীয় কাজ চিত্রে পরিপাকতন্ত্রের বিভিন্ন অংশ চিহ্নিত কর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acer</dc:creator>
  <cp:lastModifiedBy>acer</cp:lastModifiedBy>
  <cp:revision>39</cp:revision>
  <dcterms:created xsi:type="dcterms:W3CDTF">2013-07-02T06:14:21Z</dcterms:created>
  <dcterms:modified xsi:type="dcterms:W3CDTF">2013-07-08T04:33:11Z</dcterms:modified>
</cp:coreProperties>
</file>